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</p:sldIdLst>
  <p:sldSz cx="9144000" cy="6858000" type="screen4x3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106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l-PL" smtClean="0"/>
              <a:t>Kliknij, aby edytować styl wzorca podtytułu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A82114-F6D9-479D-BFFC-445157CDA781}" type="datetimeFigureOut">
              <a:rPr lang="pl-PL" smtClean="0"/>
              <a:pPr/>
              <a:t>2010-05-04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37071-6379-44E7-8EDB-3F73EB153E6E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A82114-F6D9-479D-BFFC-445157CDA781}" type="datetimeFigureOut">
              <a:rPr lang="pl-PL" smtClean="0"/>
              <a:pPr/>
              <a:t>2010-05-04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37071-6379-44E7-8EDB-3F73EB153E6E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A82114-F6D9-479D-BFFC-445157CDA781}" type="datetimeFigureOut">
              <a:rPr lang="pl-PL" smtClean="0"/>
              <a:pPr/>
              <a:t>2010-05-04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37071-6379-44E7-8EDB-3F73EB153E6E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A82114-F6D9-479D-BFFC-445157CDA781}" type="datetimeFigureOut">
              <a:rPr lang="pl-PL" smtClean="0"/>
              <a:pPr/>
              <a:t>2010-05-04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37071-6379-44E7-8EDB-3F73EB153E6E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A82114-F6D9-479D-BFFC-445157CDA781}" type="datetimeFigureOut">
              <a:rPr lang="pl-PL" smtClean="0"/>
              <a:pPr/>
              <a:t>2010-05-04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37071-6379-44E7-8EDB-3F73EB153E6E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A82114-F6D9-479D-BFFC-445157CDA781}" type="datetimeFigureOut">
              <a:rPr lang="pl-PL" smtClean="0"/>
              <a:pPr/>
              <a:t>2010-05-04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37071-6379-44E7-8EDB-3F73EB153E6E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A82114-F6D9-479D-BFFC-445157CDA781}" type="datetimeFigureOut">
              <a:rPr lang="pl-PL" smtClean="0"/>
              <a:pPr/>
              <a:t>2010-05-04</a:t>
            </a:fld>
            <a:endParaRPr lang="pl-PL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37071-6379-44E7-8EDB-3F73EB153E6E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A82114-F6D9-479D-BFFC-445157CDA781}" type="datetimeFigureOut">
              <a:rPr lang="pl-PL" smtClean="0"/>
              <a:pPr/>
              <a:t>2010-05-04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37071-6379-44E7-8EDB-3F73EB153E6E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A82114-F6D9-479D-BFFC-445157CDA781}" type="datetimeFigureOut">
              <a:rPr lang="pl-PL" smtClean="0"/>
              <a:pPr/>
              <a:t>2010-05-04</a:t>
            </a:fld>
            <a:endParaRPr lang="pl-PL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37071-6379-44E7-8EDB-3F73EB153E6E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A82114-F6D9-479D-BFFC-445157CDA781}" type="datetimeFigureOut">
              <a:rPr lang="pl-PL" smtClean="0"/>
              <a:pPr/>
              <a:t>2010-05-04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37071-6379-44E7-8EDB-3F73EB153E6E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A82114-F6D9-479D-BFFC-445157CDA781}" type="datetimeFigureOut">
              <a:rPr lang="pl-PL" smtClean="0"/>
              <a:pPr/>
              <a:t>2010-05-04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37071-6379-44E7-8EDB-3F73EB153E6E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84000">
              <a:srgbClr val="CC3399">
                <a:alpha val="76000"/>
              </a:srgbClr>
            </a:gs>
            <a:gs pos="48000">
              <a:srgbClr val="CC0099">
                <a:alpha val="66000"/>
              </a:srgb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A82114-F6D9-479D-BFFC-445157CDA781}" type="datetimeFigureOut">
              <a:rPr lang="pl-PL" smtClean="0"/>
              <a:pPr/>
              <a:t>2010-05-04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D37071-6379-44E7-8EDB-3F73EB153E6E}" type="slidenum">
              <a:rPr lang="pl-PL" smtClean="0"/>
              <a:pPr/>
              <a:t>‹#›</a:t>
            </a:fld>
            <a:endParaRPr lang="pl-P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rostokąt 3"/>
          <p:cNvSpPr/>
          <p:nvPr/>
        </p:nvSpPr>
        <p:spPr>
          <a:xfrm>
            <a:off x="1714480" y="714356"/>
            <a:ext cx="5500726" cy="4000528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Triangle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pl-PL" sz="5400" b="1" spc="50" dirty="0" smtClean="0">
                <a:ln w="11430"/>
                <a:solidFill>
                  <a:srgbClr val="00B050"/>
                </a:solidFill>
                <a:effectLst/>
                <a:latin typeface="Monotype Corsiva" pitchFamily="66" charset="0"/>
              </a:rPr>
              <a:t>Moja</a:t>
            </a:r>
            <a:r>
              <a:rPr lang="pl-PL" sz="5400" b="1" spc="50" dirty="0" smtClean="0">
                <a:ln w="11430"/>
                <a:solidFill>
                  <a:srgbClr val="00B050"/>
                </a:solidFill>
                <a:effectLst>
                  <a:outerShdw blurRad="60007" dir="2000400" sy="-30000" kx="-800400" algn="bl" rotWithShape="0">
                    <a:prstClr val="black">
                      <a:alpha val="20000"/>
                    </a:prstClr>
                  </a:outerShdw>
                </a:effectLst>
                <a:latin typeface="Monotype Corsiva" pitchFamily="66" charset="0"/>
              </a:rPr>
              <a:t> </a:t>
            </a:r>
          </a:p>
          <a:p>
            <a:pPr algn="ctr"/>
            <a:r>
              <a:rPr lang="pl-PL" sz="5400" b="1" spc="50" dirty="0" smtClean="0">
                <a:ln w="11430"/>
                <a:solidFill>
                  <a:srgbClr val="00B050"/>
                </a:solidFill>
                <a:latin typeface="Monotype Corsiva" pitchFamily="66" charset="0"/>
              </a:rPr>
              <a:t>parafia</a:t>
            </a:r>
            <a:endParaRPr lang="pl-PL" sz="5400" b="1" cap="none" spc="50" dirty="0">
              <a:ln w="11430"/>
              <a:solidFill>
                <a:srgbClr val="00B05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ymbol zastępczy zawartości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pPr algn="just"/>
            <a:r>
              <a:rPr lang="pl-PL" sz="2800" dirty="0" smtClean="0"/>
              <a:t>Historia parafii</a:t>
            </a:r>
          </a:p>
          <a:p>
            <a:pPr algn="just"/>
            <a:r>
              <a:rPr lang="pl-PL" sz="2800" dirty="0" smtClean="0"/>
              <a:t>Paczków w dekanacie</a:t>
            </a:r>
          </a:p>
          <a:p>
            <a:pPr algn="just"/>
            <a:r>
              <a:rPr lang="pl-PL" sz="2800" dirty="0" smtClean="0"/>
              <a:t>Legendy</a:t>
            </a:r>
          </a:p>
          <a:p>
            <a:pPr algn="just"/>
            <a:r>
              <a:rPr lang="pl-PL" sz="2800" dirty="0" smtClean="0"/>
              <a:t>Obiekty sakralne i zabudowania parafii</a:t>
            </a:r>
          </a:p>
          <a:p>
            <a:pPr algn="just"/>
            <a:r>
              <a:rPr lang="pl-PL" sz="2800" dirty="0" smtClean="0"/>
              <a:t>Kościół jako zabytek</a:t>
            </a:r>
          </a:p>
          <a:p>
            <a:pPr algn="just"/>
            <a:r>
              <a:rPr lang="pl-PL" sz="2800" dirty="0" smtClean="0"/>
              <a:t>Proboszczowie parafii Paczków w latach 1945-2010</a:t>
            </a:r>
          </a:p>
          <a:p>
            <a:pPr algn="just"/>
            <a:r>
              <a:rPr lang="pl-PL" sz="2800" dirty="0" smtClean="0"/>
              <a:t>Zgromadzenia zakonne</a:t>
            </a:r>
          </a:p>
          <a:p>
            <a:pPr algn="just"/>
            <a:r>
              <a:rPr lang="pl-PL" sz="2800" smtClean="0"/>
              <a:t>Stowarzyszenia </a:t>
            </a:r>
            <a:r>
              <a:rPr lang="pl-PL" sz="2800" smtClean="0"/>
              <a:t>religijne</a:t>
            </a:r>
            <a:endParaRPr lang="pl-PL" sz="2800" dirty="0" smtClean="0"/>
          </a:p>
          <a:p>
            <a:pPr algn="just"/>
            <a:r>
              <a:rPr lang="pl-PL" sz="2800" dirty="0" smtClean="0"/>
              <a:t>Powołania kapłańskie i zakonne z parafii</a:t>
            </a:r>
          </a:p>
          <a:p>
            <a:pPr algn="just"/>
            <a:r>
              <a:rPr lang="pl-PL" sz="2800" dirty="0" smtClean="0"/>
              <a:t>Wykaz księży pracujących w parafii Paczków w latach 1945-2010</a:t>
            </a:r>
          </a:p>
          <a:p>
            <a:pPr algn="just"/>
            <a:r>
              <a:rPr lang="pl-PL" sz="2800" dirty="0" smtClean="0"/>
              <a:t>Działalność przy parafii</a:t>
            </a:r>
          </a:p>
          <a:p>
            <a:pPr algn="just"/>
            <a:r>
              <a:rPr lang="pl-PL" sz="2800" dirty="0" smtClean="0"/>
              <a:t>Wywiady</a:t>
            </a:r>
            <a:endParaRPr lang="pl-PL" sz="28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rostokąt 3"/>
          <p:cNvSpPr/>
          <p:nvPr/>
        </p:nvSpPr>
        <p:spPr>
          <a:xfrm>
            <a:off x="142844" y="1857364"/>
            <a:ext cx="8858312" cy="3071834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Wave1">
              <a:avLst/>
            </a:prstTxWarp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pl-PL" sz="8000" b="1" dirty="0" smtClean="0">
                <a:ln/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Historia parafii</a:t>
            </a:r>
            <a:endParaRPr lang="pl-PL" sz="8000" b="1" cap="none" spc="0" dirty="0">
              <a:ln/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4143372" y="1571612"/>
            <a:ext cx="5000628" cy="3571900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pl-PL" sz="2800" dirty="0" smtClean="0"/>
              <a:t>	Parafia  Paczków jest jedną      z 392 parafii diecezji opolskiej, należy do dekanatu Paczków. Powstanie parafii datuje się na rok 1254, ale pierwszy proboszcz wzmiankowany jest dopiero w dokumencie             z 1285 r. </a:t>
            </a:r>
            <a:endParaRPr lang="pl-PL" sz="2800" dirty="0"/>
          </a:p>
        </p:txBody>
      </p:sp>
      <p:pic>
        <p:nvPicPr>
          <p:cNvPr id="1026" name="Picture 2" descr="E:\Paczków stare\to co miałam zrobić ;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948" y="642918"/>
            <a:ext cx="4300176" cy="53578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47</Words>
  <Application>Microsoft Office PowerPoint</Application>
  <PresentationFormat>Pokaz na ekranie (4:3)</PresentationFormat>
  <Paragraphs>16</Paragraphs>
  <Slides>4</Slides>
  <Notes>0</Notes>
  <HiddenSlides>0</HiddenSlides>
  <MMClips>0</MMClips>
  <ScaleCrop>false</ScaleCrop>
  <HeadingPairs>
    <vt:vector size="4" baseType="variant">
      <vt:variant>
        <vt:lpstr>Motyw</vt:lpstr>
      </vt:variant>
      <vt:variant>
        <vt:i4>1</vt:i4>
      </vt:variant>
      <vt:variant>
        <vt:lpstr>Tytuły slajdów</vt:lpstr>
      </vt:variant>
      <vt:variant>
        <vt:i4>4</vt:i4>
      </vt:variant>
    </vt:vector>
  </HeadingPairs>
  <TitlesOfParts>
    <vt:vector size="5" baseType="lpstr">
      <vt:lpstr>Motyw pakietu Office</vt:lpstr>
      <vt:lpstr>Slajd 1</vt:lpstr>
      <vt:lpstr>Slajd 2</vt:lpstr>
      <vt:lpstr>Slajd 3</vt:lpstr>
      <vt:lpstr>Slajd 4</vt:lpstr>
    </vt:vector>
  </TitlesOfParts>
  <Company>Ministrerstwo Edukacji Narodowej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Slajd 1</dc:title>
  <dc:creator>nauczyciel061n</dc:creator>
  <cp:lastModifiedBy>nauczyciel061n</cp:lastModifiedBy>
  <cp:revision>2</cp:revision>
  <dcterms:created xsi:type="dcterms:W3CDTF">2010-05-04T13:22:33Z</dcterms:created>
  <dcterms:modified xsi:type="dcterms:W3CDTF">2010-05-04T13:25:17Z</dcterms:modified>
</cp:coreProperties>
</file>